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84" r:id="rId2"/>
    <p:sldId id="256" r:id="rId3"/>
    <p:sldId id="257" r:id="rId4"/>
    <p:sldId id="259" r:id="rId5"/>
    <p:sldId id="260" r:id="rId6"/>
    <p:sldId id="262" r:id="rId7"/>
    <p:sldId id="263" r:id="rId8"/>
    <p:sldId id="265" r:id="rId9"/>
    <p:sldId id="267" r:id="rId10"/>
    <p:sldId id="270" r:id="rId11"/>
    <p:sldId id="271" r:id="rId12"/>
    <p:sldId id="268" r:id="rId13"/>
    <p:sldId id="272" r:id="rId14"/>
    <p:sldId id="286" r:id="rId15"/>
    <p:sldId id="273" r:id="rId16"/>
    <p:sldId id="274" r:id="rId17"/>
    <p:sldId id="287" r:id="rId18"/>
    <p:sldId id="275" r:id="rId19"/>
    <p:sldId id="277" r:id="rId20"/>
    <p:sldId id="280" r:id="rId21"/>
    <p:sldId id="281" r:id="rId22"/>
    <p:sldId id="282" r:id="rId23"/>
    <p:sldId id="283" r:id="rId24"/>
    <p:sldId id="285" r:id="rId25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78658"/>
  </p:normalViewPr>
  <p:slideViewPr>
    <p:cSldViewPr snapToGrid="0">
      <p:cViewPr>
        <p:scale>
          <a:sx n="99" d="100"/>
          <a:sy n="99" d="100"/>
        </p:scale>
        <p:origin x="248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5309F-C81A-4F4F-A6CA-935CDD42F5A3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D7FB1-8AB7-9A40-92DB-19BF3AF0B4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95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13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58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EXISTA UN MEDICO EN EL SERVICIO, ESTE DARA DE ALTAAAA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87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75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D7FB1-8AB7-9A40-92DB-19BF3AF0B40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6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74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75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84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55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1709739"/>
            <a:ext cx="946404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4589464"/>
            <a:ext cx="946404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52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96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65126"/>
            <a:ext cx="946404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681163"/>
            <a:ext cx="464200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505075"/>
            <a:ext cx="464200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89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57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3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987426"/>
            <a:ext cx="555498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64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987426"/>
            <a:ext cx="5554980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36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65126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BE11-5BCC-6F40-A48C-FF7520D90686}" type="datetimeFigureOut">
              <a:rPr lang="es-ES" smtClean="0"/>
              <a:t>22/10/22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35AD-96DE-084D-976E-0B3D99B021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4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72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2982" y="0"/>
            <a:ext cx="8966835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497" y="0"/>
            <a:ext cx="8953805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0FDB2C-8EFC-D39E-D1FC-412AC6BA9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2" y="1999615"/>
            <a:ext cx="82296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MAD04 – 42BLOCKERS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6704" y="5524786"/>
            <a:ext cx="4279392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41169C-FF41-B7CA-21FA-5075AA1AD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2"/>
    </mc:Choice>
    <mc:Fallback>
      <p:transition spd="slow" advTm="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870B54-9F15-CACB-1220-A5D80CE53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B9F041-A115-C932-2544-C0FD313F9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63" t="185" r="38079" b="17963"/>
          <a:stretch/>
        </p:blipFill>
        <p:spPr>
          <a:xfrm>
            <a:off x="7863840" y="457200"/>
            <a:ext cx="2366010" cy="50520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838CA10-084E-5FC6-B943-053E3D89860B}"/>
              </a:ext>
            </a:extLst>
          </p:cNvPr>
          <p:cNvSpPr/>
          <p:nvPr/>
        </p:nvSpPr>
        <p:spPr>
          <a:xfrm>
            <a:off x="7863840" y="457200"/>
            <a:ext cx="2366010" cy="5052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966E63-F5DD-7108-6FBF-6D14A2A76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2"/>
    </mc:Choice>
    <mc:Fallback>
      <p:transition spd="slow" advTm="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70CFCB-9717-B946-3A88-50BC13C3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DAA9542-73F4-2DF5-C8D9-7CAE6CD6DA63}"/>
              </a:ext>
            </a:extLst>
          </p:cNvPr>
          <p:cNvSpPr/>
          <p:nvPr/>
        </p:nvSpPr>
        <p:spPr>
          <a:xfrm>
            <a:off x="7040880" y="2766060"/>
            <a:ext cx="393192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38C0D6-2669-3BAB-B606-79C1699EA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0"/>
    </mc:Choice>
    <mc:Fallback>
      <p:transition spd="slow" advTm="4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B6FAD5-47CC-E3CE-C053-E4991AEE9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341E1D1-A87D-1E20-31C0-0BB49F5E1A1D}"/>
              </a:ext>
            </a:extLst>
          </p:cNvPr>
          <p:cNvSpPr/>
          <p:nvPr/>
        </p:nvSpPr>
        <p:spPr>
          <a:xfrm>
            <a:off x="7040880" y="2148840"/>
            <a:ext cx="393192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E64BDF-2443-DDC9-B946-7A8D397CA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6"/>
    </mc:Choice>
    <mc:Fallback>
      <p:transition spd="slow" advTm="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FC1502-BFB6-E91F-9717-35807A302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8" name="Imagen 7" descr="Flecha&#10;&#10;Descripción generada automáticamente">
            <a:extLst>
              <a:ext uri="{FF2B5EF4-FFF2-40B4-BE49-F238E27FC236}">
                <a16:creationId xmlns:a16="http://schemas.microsoft.com/office/drawing/2014/main" id="{DE381153-32FD-0E7F-1E9E-18182D093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12" t="21744" r="16390" b="28024"/>
          <a:stretch/>
        </p:blipFill>
        <p:spPr>
          <a:xfrm>
            <a:off x="4732020" y="1268730"/>
            <a:ext cx="1851660" cy="164592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01F90A4-6E31-DCB3-76DE-67F05CD6AB7D}"/>
              </a:ext>
            </a:extLst>
          </p:cNvPr>
          <p:cNvSpPr/>
          <p:nvPr/>
        </p:nvSpPr>
        <p:spPr>
          <a:xfrm>
            <a:off x="4343401" y="4354830"/>
            <a:ext cx="2240280" cy="468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2371423-FEE4-0BF4-3187-E103B1366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6"/>
    </mc:Choice>
    <mc:Fallback>
      <p:transition spd="slow" advTm="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BDD1D8-B31F-81D6-87EE-BAE7BCDCA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5" t="500" r="36094" b="34833"/>
          <a:stretch/>
        </p:blipFill>
        <p:spPr>
          <a:xfrm>
            <a:off x="468630" y="143458"/>
            <a:ext cx="4394833" cy="6571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D8DD0C-E742-6956-E97B-68517A179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5" t="500" r="36094" b="34833"/>
          <a:stretch/>
        </p:blipFill>
        <p:spPr>
          <a:xfrm>
            <a:off x="5743573" y="143458"/>
            <a:ext cx="4394833" cy="657108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D58AFC-58F0-2386-3D5E-1E39436AD955}"/>
              </a:ext>
            </a:extLst>
          </p:cNvPr>
          <p:cNvSpPr txBox="1"/>
          <p:nvPr/>
        </p:nvSpPr>
        <p:spPr>
          <a:xfrm>
            <a:off x="6452235" y="3175308"/>
            <a:ext cx="1240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575F66"/>
                </a:solidFill>
              </a:rPr>
              <a:t>*********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68FBF5-7380-62F0-A1DF-9A85BE2E733D}"/>
              </a:ext>
            </a:extLst>
          </p:cNvPr>
          <p:cNvSpPr/>
          <p:nvPr/>
        </p:nvSpPr>
        <p:spPr>
          <a:xfrm>
            <a:off x="6452234" y="3627376"/>
            <a:ext cx="2840355" cy="68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D7FFFB-9EE1-0C2B-A16B-C45BB1397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4"/>
    </mc:Choice>
    <mc:Fallback>
      <p:transition spd="slow" advTm="2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601994-A523-6423-E637-8FD40D30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3501FCE-FF78-0B88-3E31-B954D0110C58}"/>
              </a:ext>
            </a:extLst>
          </p:cNvPr>
          <p:cNvSpPr/>
          <p:nvPr/>
        </p:nvSpPr>
        <p:spPr>
          <a:xfrm>
            <a:off x="1360170" y="3669030"/>
            <a:ext cx="6926579" cy="594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6" name="Imagen 5" descr="Flecha&#10;&#10;Descripción generada automáticamente">
            <a:extLst>
              <a:ext uri="{FF2B5EF4-FFF2-40B4-BE49-F238E27FC236}">
                <a16:creationId xmlns:a16="http://schemas.microsoft.com/office/drawing/2014/main" id="{409732C5-1F73-2E5F-C729-2A9867D76D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12" t="21744" r="16390" b="28024"/>
          <a:stretch/>
        </p:blipFill>
        <p:spPr>
          <a:xfrm>
            <a:off x="9141232" y="763929"/>
            <a:ext cx="1482012" cy="131734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BA9BA5-9EC8-4FAA-C421-1001786D0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4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2"/>
    </mc:Choice>
    <mc:Fallback>
      <p:transition spd="slow" advTm="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3145F9-74DC-9F87-896D-6F6210E4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718"/>
            <a:ext cx="11013948" cy="68837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184A45-6665-8E65-DAE3-AC0652B6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18" t="18970" r="18823" b="46695"/>
          <a:stretch/>
        </p:blipFill>
        <p:spPr>
          <a:xfrm>
            <a:off x="8840830" y="434340"/>
            <a:ext cx="1857650" cy="299466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40D0908-8C87-4485-55C0-BAF75E37904C}"/>
              </a:ext>
            </a:extLst>
          </p:cNvPr>
          <p:cNvSpPr/>
          <p:nvPr/>
        </p:nvSpPr>
        <p:spPr>
          <a:xfrm>
            <a:off x="4766311" y="3097530"/>
            <a:ext cx="2491740" cy="2446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867CF67-206F-DA30-15FE-0F3122401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"/>
    </mc:Choice>
    <mc:Fallback>
      <p:transition spd="slow" advTm="2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3145F9-74DC-9F87-896D-6F6210E4E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5718"/>
            <a:ext cx="11013948" cy="68837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184A45-6665-8E65-DAE3-AC0652B6E9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18" t="18970" r="18823" b="46695"/>
          <a:stretch/>
        </p:blipFill>
        <p:spPr>
          <a:xfrm>
            <a:off x="8840830" y="434340"/>
            <a:ext cx="1857650" cy="299466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40D0908-8C87-4485-55C0-BAF75E37904C}"/>
              </a:ext>
            </a:extLst>
          </p:cNvPr>
          <p:cNvSpPr/>
          <p:nvPr/>
        </p:nvSpPr>
        <p:spPr>
          <a:xfrm>
            <a:off x="3499282" y="254843"/>
            <a:ext cx="3486151" cy="1200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5C60A3-8372-4800-EFA5-3A8440D717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38"/>
          <a:stretch/>
        </p:blipFill>
        <p:spPr>
          <a:xfrm>
            <a:off x="3589019" y="303946"/>
            <a:ext cx="3306679" cy="110194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1CCE04-EC56-62A3-A087-420FBDEBE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4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2"/>
    </mc:Choice>
    <mc:Fallback>
      <p:transition spd="slow" advTm="4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3301A5-23C5-79B3-E3EF-D0A886972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D15172C-3856-D8F7-8AEB-F8095405F6A2}"/>
              </a:ext>
            </a:extLst>
          </p:cNvPr>
          <p:cNvSpPr/>
          <p:nvPr/>
        </p:nvSpPr>
        <p:spPr>
          <a:xfrm>
            <a:off x="4929836" y="1965733"/>
            <a:ext cx="5484698" cy="579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732B6B-0BDA-B9C4-7B63-3AD282389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1"/>
    </mc:Choice>
    <mc:Fallback>
      <p:transition spd="slow" advTm="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E1731F-473F-3F62-B93B-0CF93E457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9E5809-8034-9DAF-9A8D-DA30CC5944C0}"/>
              </a:ext>
            </a:extLst>
          </p:cNvPr>
          <p:cNvSpPr/>
          <p:nvPr/>
        </p:nvSpPr>
        <p:spPr>
          <a:xfrm>
            <a:off x="7579791" y="460584"/>
            <a:ext cx="2308009" cy="5086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724DC0-391A-E740-F932-CECC7EFF3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10" r="38542" b="17592"/>
          <a:stretch/>
        </p:blipFill>
        <p:spPr>
          <a:xfrm>
            <a:off x="7598398" y="460584"/>
            <a:ext cx="2286000" cy="5086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D0A0AD-DF30-C8D1-E710-152C09488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3" t="6716" r="9888" b="38001"/>
          <a:stretch/>
        </p:blipFill>
        <p:spPr>
          <a:xfrm>
            <a:off x="4251960" y="700612"/>
            <a:ext cx="2220822" cy="37913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02C148-BB6D-7C85-1358-EF2E34443EF2}"/>
              </a:ext>
            </a:extLst>
          </p:cNvPr>
          <p:cNvSpPr/>
          <p:nvPr/>
        </p:nvSpPr>
        <p:spPr>
          <a:xfrm>
            <a:off x="4251960" y="700612"/>
            <a:ext cx="2330018" cy="3848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450DE4-7879-6FF6-2C0E-CF1CD64B7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2"/>
    </mc:Choice>
    <mc:Fallback>
      <p:transition spd="slow" advTm="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368FD6-7B77-1E52-196F-A6BE6DBF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7" y="2729676"/>
            <a:ext cx="10130246" cy="10117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0981E94-7A4B-471E-84BE-EF219B35831F}"/>
              </a:ext>
            </a:extLst>
          </p:cNvPr>
          <p:cNvSpPr txBox="1"/>
          <p:nvPr/>
        </p:nvSpPr>
        <p:spPr>
          <a:xfrm>
            <a:off x="421277" y="1032129"/>
            <a:ext cx="585330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40" dirty="0"/>
              <a:t>Despliegue del Smart </a:t>
            </a:r>
            <a:r>
              <a:rPr lang="es-ES" sz="3240" dirty="0" err="1"/>
              <a:t>Contract</a:t>
            </a:r>
            <a:endParaRPr lang="es-ES" sz="324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058B4D-106A-AFAA-4065-A22EF9B92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"/>
    </mc:Choice>
    <mc:Fallback>
      <p:transition spd="slow" advTm="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F1C75F2-D674-0DD3-8DAF-A0E7B8EB5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"/>
          <a:stretch/>
        </p:blipFill>
        <p:spPr>
          <a:xfrm>
            <a:off x="0" y="-145757"/>
            <a:ext cx="10972799" cy="70444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8EF52C-DCA4-D544-C5AB-A4E2D2ADC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516" y="4327415"/>
            <a:ext cx="5149755" cy="144888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396C897-6ECD-C5F1-ACC5-D09B85AB0077}"/>
              </a:ext>
            </a:extLst>
          </p:cNvPr>
          <p:cNvSpPr/>
          <p:nvPr/>
        </p:nvSpPr>
        <p:spPr>
          <a:xfrm>
            <a:off x="5149516" y="4316931"/>
            <a:ext cx="5149755" cy="1459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EF5674-CF31-6E89-BFB2-066E8ACFEC5D}"/>
              </a:ext>
            </a:extLst>
          </p:cNvPr>
          <p:cNvSpPr/>
          <p:nvPr/>
        </p:nvSpPr>
        <p:spPr>
          <a:xfrm>
            <a:off x="4697129" y="2718852"/>
            <a:ext cx="5525139" cy="1324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363DA5-9F1B-17E5-0308-24A6DC35E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2"/>
    </mc:Choice>
    <mc:Fallback>
      <p:transition spd="slow" advTm="9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1617D9-1498-CEFA-EFFC-BD98751D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817E4C-A3C6-E317-9E68-A8518E27D11D}"/>
              </a:ext>
            </a:extLst>
          </p:cNvPr>
          <p:cNvSpPr/>
          <p:nvPr/>
        </p:nvSpPr>
        <p:spPr>
          <a:xfrm>
            <a:off x="1193533" y="221381"/>
            <a:ext cx="5447898" cy="29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810E3B-AC93-0A1F-2235-F684343AA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2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7"/>
    </mc:Choice>
    <mc:Fallback>
      <p:transition spd="slow" advTm="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97DA66-8BB1-8530-51E6-1CE827E8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56766A4-504E-4AE5-7812-1D9A30ACE537}"/>
              </a:ext>
            </a:extLst>
          </p:cNvPr>
          <p:cNvSpPr/>
          <p:nvPr/>
        </p:nvSpPr>
        <p:spPr>
          <a:xfrm>
            <a:off x="473340" y="541194"/>
            <a:ext cx="3473018" cy="4733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232815-1182-73C3-83A9-C5CEF3F45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3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0"/>
    </mc:Choice>
    <mc:Fallback>
      <p:transition spd="slow" advTm="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A22F5A-B6BB-A842-EB99-12465FCE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0972802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703A8F8-D9DA-F3E0-C014-2D8E3F6DA78E}"/>
              </a:ext>
            </a:extLst>
          </p:cNvPr>
          <p:cNvSpPr/>
          <p:nvPr/>
        </p:nvSpPr>
        <p:spPr>
          <a:xfrm>
            <a:off x="4697129" y="2766977"/>
            <a:ext cx="5525139" cy="1324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A8FB53-D1B1-7EC5-A3AB-FEDD75EAD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4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9"/>
    </mc:Choice>
    <mc:Fallback>
      <p:transition spd="slow" advTm="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6DFDE8-F49A-41EF-6C06-36405E27A2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" t="3145" r="2574" b="6499"/>
          <a:stretch/>
        </p:blipFill>
        <p:spPr>
          <a:xfrm>
            <a:off x="30566" y="310643"/>
            <a:ext cx="10911667" cy="62367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5A9B78-B0B8-E67E-017E-1DEE7A23A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2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3"/>
    </mc:Choice>
    <mc:Fallback>
      <p:transition spd="slow" advTm="12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F0FE65D-9902-125D-4E93-0B4B8887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F05AFE1-2571-9647-DE76-78FA1E1D5C48}"/>
              </a:ext>
            </a:extLst>
          </p:cNvPr>
          <p:cNvSpPr/>
          <p:nvPr/>
        </p:nvSpPr>
        <p:spPr>
          <a:xfrm>
            <a:off x="8555355" y="427482"/>
            <a:ext cx="2417445" cy="802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EDE185E-471E-E74B-2B39-021BACB88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"/>
    </mc:Choice>
    <mc:Fallback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BDD1D8-B31F-81D6-87EE-BAE7BCDCA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5" t="500" r="36094" b="34833"/>
          <a:stretch/>
        </p:blipFill>
        <p:spPr>
          <a:xfrm>
            <a:off x="468630" y="143458"/>
            <a:ext cx="4394833" cy="6571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D8DD0C-E742-6956-E97B-68517A179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5" t="500" r="36094" b="34833"/>
          <a:stretch/>
        </p:blipFill>
        <p:spPr>
          <a:xfrm>
            <a:off x="5743573" y="143458"/>
            <a:ext cx="4394833" cy="657108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D58AFC-58F0-2386-3D5E-1E39436AD955}"/>
              </a:ext>
            </a:extLst>
          </p:cNvPr>
          <p:cNvSpPr txBox="1"/>
          <p:nvPr/>
        </p:nvSpPr>
        <p:spPr>
          <a:xfrm>
            <a:off x="6452235" y="3175308"/>
            <a:ext cx="1240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575F66"/>
                </a:solidFill>
              </a:rPr>
              <a:t>*********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68FBF5-7380-62F0-A1DF-9A85BE2E733D}"/>
              </a:ext>
            </a:extLst>
          </p:cNvPr>
          <p:cNvSpPr/>
          <p:nvPr/>
        </p:nvSpPr>
        <p:spPr>
          <a:xfrm>
            <a:off x="6452234" y="3627376"/>
            <a:ext cx="2840355" cy="68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7505C3-CF6A-013C-A463-ACC5172C0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"/>
    </mc:Choice>
    <mc:Fallback>
      <p:transition spd="slow" advTm="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EC8D97E-7D62-AA81-58D1-FF541D06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E12B2A-CC7C-481C-9227-75EC5C1033E0}"/>
              </a:ext>
            </a:extLst>
          </p:cNvPr>
          <p:cNvSpPr/>
          <p:nvPr/>
        </p:nvSpPr>
        <p:spPr>
          <a:xfrm>
            <a:off x="7052310" y="1920240"/>
            <a:ext cx="3920490" cy="308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FD5CA2-68C6-43C4-30CF-42F69213A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6"/>
    </mc:Choice>
    <mc:Fallback>
      <p:transition spd="slow" advTm="6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2BB58F-A452-D2EB-7186-489325901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78BE31-AA55-05C8-A034-D9360D616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748791"/>
            <a:ext cx="2167128" cy="244558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AF4319-99F2-DECE-894F-F87885014039}"/>
              </a:ext>
            </a:extLst>
          </p:cNvPr>
          <p:cNvSpPr/>
          <p:nvPr/>
        </p:nvSpPr>
        <p:spPr>
          <a:xfrm>
            <a:off x="365760" y="1748790"/>
            <a:ext cx="2167128" cy="2445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8D1A06-D3B3-35C4-BE41-307212BA3EE5}"/>
              </a:ext>
            </a:extLst>
          </p:cNvPr>
          <p:cNvSpPr/>
          <p:nvPr/>
        </p:nvSpPr>
        <p:spPr>
          <a:xfrm>
            <a:off x="7593330" y="411480"/>
            <a:ext cx="2316480" cy="3886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481EB2-D9D2-C81B-01EF-0D286C6F5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"/>
    </mc:Choice>
    <mc:Fallback>
      <p:transition spd="slow" advTm="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93D8DA-2D46-1BA6-02A0-37665F93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881360" cy="680085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D068745-28C7-745A-2F85-80B04CFF48C5}"/>
              </a:ext>
            </a:extLst>
          </p:cNvPr>
          <p:cNvSpPr/>
          <p:nvPr/>
        </p:nvSpPr>
        <p:spPr>
          <a:xfrm>
            <a:off x="2651760" y="3274694"/>
            <a:ext cx="1748790" cy="1011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C11D29-F53D-0CE4-4E64-E463D85D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26" t="-555" r="38542" b="17778"/>
          <a:stretch/>
        </p:blipFill>
        <p:spPr>
          <a:xfrm>
            <a:off x="7932420" y="434340"/>
            <a:ext cx="2274570" cy="5109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5D94E5-9C84-E321-30A1-FA42B2C565B3}"/>
              </a:ext>
            </a:extLst>
          </p:cNvPr>
          <p:cNvSpPr/>
          <p:nvPr/>
        </p:nvSpPr>
        <p:spPr>
          <a:xfrm>
            <a:off x="7911465" y="434340"/>
            <a:ext cx="2295525" cy="5109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3833AFD-ED87-1341-B9BE-A6FD83127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1"/>
    </mc:Choice>
    <mc:Fallback>
      <p:transition spd="slow" advTm="2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0EBA71-9041-2D7B-2E66-CC6ADAE6A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E04FFB6-3087-6EC6-163E-5E940BE1A7B4}"/>
              </a:ext>
            </a:extLst>
          </p:cNvPr>
          <p:cNvSpPr/>
          <p:nvPr/>
        </p:nvSpPr>
        <p:spPr>
          <a:xfrm>
            <a:off x="7052310" y="2743200"/>
            <a:ext cx="3920490" cy="308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ED3158-719B-3263-403F-967CBBFAE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8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"/>
    </mc:Choice>
    <mc:Fallback>
      <p:transition spd="slow" advTm="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D8663A-9CB0-AAEE-E841-B6D10D95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0972801" cy="68580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6D7DDB-9735-2F81-8168-D17152126E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154"/>
          <a:stretch/>
        </p:blipFill>
        <p:spPr>
          <a:xfrm>
            <a:off x="365760" y="1487458"/>
            <a:ext cx="2220797" cy="25119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4D484CA-3D07-9B01-9DBA-8F535B5C78B1}"/>
              </a:ext>
            </a:extLst>
          </p:cNvPr>
          <p:cNvSpPr/>
          <p:nvPr/>
        </p:nvSpPr>
        <p:spPr>
          <a:xfrm>
            <a:off x="365760" y="1487458"/>
            <a:ext cx="2167128" cy="247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997A6C-7659-AF44-EDFF-27F440889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409" t="6633" r="9940" b="37840"/>
          <a:stretch/>
        </p:blipFill>
        <p:spPr>
          <a:xfrm>
            <a:off x="8168813" y="440273"/>
            <a:ext cx="2438227" cy="409743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C4F8565-1F2B-03FB-198B-7138C6AE8AF9}"/>
              </a:ext>
            </a:extLst>
          </p:cNvPr>
          <p:cNvSpPr/>
          <p:nvPr/>
        </p:nvSpPr>
        <p:spPr>
          <a:xfrm>
            <a:off x="8168813" y="440273"/>
            <a:ext cx="2438227" cy="409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CF74BD-BDE2-6D8E-503B-907DA0DAB2B5}"/>
              </a:ext>
            </a:extLst>
          </p:cNvPr>
          <p:cNvSpPr/>
          <p:nvPr/>
        </p:nvSpPr>
        <p:spPr>
          <a:xfrm>
            <a:off x="2712720" y="3332623"/>
            <a:ext cx="1562100" cy="999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2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2A1225F-4E7F-9284-BB3C-7D9C8C2F3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441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3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0"/>
    </mc:Choice>
    <mc:Fallback>
      <p:transition spd="slow" advTm="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28</Words>
  <Application>Microsoft Macintosh PowerPoint</Application>
  <PresentationFormat>Personalizado</PresentationFormat>
  <Paragraphs>11</Paragraphs>
  <Slides>24</Slides>
  <Notes>6</Notes>
  <HiddenSlides>0</HiddenSlides>
  <MMClips>24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MAD04 – 42BLOCKERS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</dc:title>
  <dc:creator>g.vargash@alumnos.upm.es</dc:creator>
  <cp:lastModifiedBy>g.vargash@alumnos.upm.es</cp:lastModifiedBy>
  <cp:revision>5</cp:revision>
  <dcterms:created xsi:type="dcterms:W3CDTF">2022-10-22T09:41:04Z</dcterms:created>
  <dcterms:modified xsi:type="dcterms:W3CDTF">2022-10-22T12:16:36Z</dcterms:modified>
</cp:coreProperties>
</file>